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64A-A516-412B-B51B-EC4DDBE71B2A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73A2-8EB2-4E61-8B2C-07044C0D8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64A-A516-412B-B51B-EC4DDBE71B2A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73A2-8EB2-4E61-8B2C-07044C0D8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64A-A516-412B-B51B-EC4DDBE71B2A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73A2-8EB2-4E61-8B2C-07044C0D8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64A-A516-412B-B51B-EC4DDBE71B2A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73A2-8EB2-4E61-8B2C-07044C0D8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64A-A516-412B-B51B-EC4DDBE71B2A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73A2-8EB2-4E61-8B2C-07044C0D8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64A-A516-412B-B51B-EC4DDBE71B2A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73A2-8EB2-4E61-8B2C-07044C0D8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64A-A516-412B-B51B-EC4DDBE71B2A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73A2-8EB2-4E61-8B2C-07044C0D8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64A-A516-412B-B51B-EC4DDBE71B2A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73A2-8EB2-4E61-8B2C-07044C0D8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64A-A516-412B-B51B-EC4DDBE71B2A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73A2-8EB2-4E61-8B2C-07044C0D8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64A-A516-412B-B51B-EC4DDBE71B2A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73A2-8EB2-4E61-8B2C-07044C0D8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64A-A516-412B-B51B-EC4DDBE71B2A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73A2-8EB2-4E61-8B2C-07044C0D8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9C64A-A516-412B-B51B-EC4DDBE71B2A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C73A2-8EB2-4E61-8B2C-07044C0D8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600" dirty="0" smtClean="0"/>
              <a:t>Discipleship is Relationship </a:t>
            </a:r>
            <a:endParaRPr lang="en-US" sz="7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905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2</a:t>
            </a:r>
            <a:r>
              <a:rPr lang="en-US" sz="5000" baseline="30000" dirty="0" smtClean="0"/>
              <a:t>nd</a:t>
            </a:r>
            <a:r>
              <a:rPr lang="en-US" sz="5000" dirty="0" smtClean="0"/>
              <a:t> Timothy 1:3-7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Timothy 1:3-7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1:3 – “I thank God whom I serve, as did my ancestors, with a clear conscience, as I remember you constantly in my prayers night and day.”</a:t>
            </a:r>
          </a:p>
          <a:p>
            <a:r>
              <a:rPr lang="en-US" dirty="0" smtClean="0"/>
              <a:t>1:4 – “As I remember your tears, I long to see you, that I may be filled with joy.”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Timothy 1:3-7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1:5 – “I am reminded of your sincere faith, a faith that dwelt first in your grandmother Lois and your mother Eunice and now, I am sure, dwells in you as well.”</a:t>
            </a:r>
          </a:p>
          <a:p>
            <a:r>
              <a:rPr lang="en-US" dirty="0" smtClean="0"/>
              <a:t>1:6 – “For this reason I remind you to fan into flame the gift of God, which is in you through the laying on of my hands,”</a:t>
            </a:r>
          </a:p>
          <a:p>
            <a:r>
              <a:rPr lang="en-US" dirty="0" smtClean="0"/>
              <a:t>1:7 – “for God gave us a spirit not of fear but of power and love and self control.”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Discipleship – Close, Intimate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Paul’s words of affection and love</a:t>
            </a:r>
          </a:p>
          <a:p>
            <a:pPr lvl="1"/>
            <a:r>
              <a:rPr lang="en-US" dirty="0" smtClean="0"/>
              <a:t>Remember you	- constantly in my prayers</a:t>
            </a:r>
          </a:p>
          <a:p>
            <a:pPr lvl="1"/>
            <a:r>
              <a:rPr lang="en-US" dirty="0" smtClean="0"/>
              <a:t>Remember your tears     - long for you</a:t>
            </a:r>
          </a:p>
          <a:p>
            <a:pPr lvl="1"/>
            <a:r>
              <a:rPr lang="en-US" dirty="0" smtClean="0"/>
              <a:t>Filled with joy</a:t>
            </a:r>
          </a:p>
          <a:p>
            <a:r>
              <a:rPr lang="en-US" dirty="0" smtClean="0"/>
              <a:t>Close, intimate relationships are developed:</a:t>
            </a:r>
          </a:p>
          <a:p>
            <a:pPr lvl="1"/>
            <a:r>
              <a:rPr lang="en-US" dirty="0" smtClean="0"/>
              <a:t>Over time</a:t>
            </a:r>
          </a:p>
          <a:p>
            <a:pPr lvl="1"/>
            <a:r>
              <a:rPr lang="en-US" dirty="0" smtClean="0"/>
              <a:t>Through love and affection</a:t>
            </a:r>
          </a:p>
          <a:p>
            <a:r>
              <a:rPr lang="en-US" dirty="0" smtClean="0"/>
              <a:t>Are you developing close intimate relationships with other believers?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Discipleship – Relationship Centered On Jesus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sure dwells in you as well – Paul was confident of Timothy’s salvation</a:t>
            </a:r>
          </a:p>
          <a:p>
            <a:r>
              <a:rPr lang="en-US" dirty="0" smtClean="0"/>
              <a:t>Sincere faith – </a:t>
            </a:r>
          </a:p>
          <a:p>
            <a:pPr lvl="1"/>
            <a:r>
              <a:rPr lang="en-US" dirty="0" smtClean="0"/>
              <a:t>Non-hypocritical</a:t>
            </a:r>
          </a:p>
          <a:p>
            <a:pPr lvl="1"/>
            <a:r>
              <a:rPr lang="en-US" dirty="0" smtClean="0"/>
              <a:t>Not play acting</a:t>
            </a:r>
          </a:p>
          <a:p>
            <a:r>
              <a:rPr lang="en-US" dirty="0" smtClean="0"/>
              <a:t>Have you come to the starting line? Do you have a relationship with Jesus Christ?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Discipleship – Relationship Which Challenges And Encourages Other Believers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 – fan into flame – use your spiritual gift </a:t>
            </a:r>
          </a:p>
          <a:p>
            <a:r>
              <a:rPr lang="en-US" dirty="0" smtClean="0"/>
              <a:t>Encouragement – God has given a spirit not of fear …..</a:t>
            </a:r>
          </a:p>
          <a:p>
            <a:pPr lvl="1"/>
            <a:r>
              <a:rPr lang="en-US" dirty="0" smtClean="0"/>
              <a:t>Fear - Cowardly</a:t>
            </a:r>
          </a:p>
          <a:p>
            <a:r>
              <a:rPr lang="en-US" dirty="0" smtClean="0"/>
              <a:t>Are you challenging and encouraging other believers?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Discipleship is Relationship </vt:lpstr>
      <vt:lpstr>2nd Timothy 1:3-7</vt:lpstr>
      <vt:lpstr>2nd Timothy 1:3-7</vt:lpstr>
      <vt:lpstr>Discipleship – Close, Intimate Relationships</vt:lpstr>
      <vt:lpstr>Discipleship – Relationship Centered On Jesus Christ</vt:lpstr>
      <vt:lpstr>Discipleship – Relationship Which Challenges And Encourages Other Believers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Discipleship is Relationship</dc:title>
  <dc:creator>Eddie</dc:creator>
  <cp:lastModifiedBy>GICF</cp:lastModifiedBy>
  <cp:revision>4</cp:revision>
  <dcterms:created xsi:type="dcterms:W3CDTF">2014-03-01T13:05:11Z</dcterms:created>
  <dcterms:modified xsi:type="dcterms:W3CDTF">2014-03-02T01:31:42Z</dcterms:modified>
</cp:coreProperties>
</file>